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00034" y="1500174"/>
            <a:ext cx="82153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</a:rPr>
              <a:t>ÖNEMLİ AÇIKLAMA</a:t>
            </a:r>
          </a:p>
          <a:p>
            <a:pPr algn="just"/>
            <a:r>
              <a:rPr lang="tr-TR" sz="2800" dirty="0" smtClean="0"/>
              <a:t>Hazır alanı bulunan okullarımız bu örneklerde olduğu </a:t>
            </a:r>
          </a:p>
          <a:p>
            <a:pPr algn="just"/>
            <a:r>
              <a:rPr lang="tr-TR" sz="2800" dirty="0" smtClean="0"/>
              <a:t>gibi kendilerinin de bulduğu ve çocuklara oyun alanı </a:t>
            </a:r>
          </a:p>
          <a:p>
            <a:pPr algn="just"/>
            <a:r>
              <a:rPr lang="tr-TR" sz="2800" dirty="0" smtClean="0"/>
              <a:t>olarak kullanılabilecek örnek çizimler proje kapsamında </a:t>
            </a:r>
          </a:p>
          <a:p>
            <a:pPr algn="just"/>
            <a:r>
              <a:rPr lang="tr-TR" sz="2800" dirty="0" smtClean="0"/>
              <a:t>çizimleri yapılacaktır. Bu konuda uygulama alanında </a:t>
            </a:r>
          </a:p>
          <a:p>
            <a:pPr algn="just"/>
            <a:r>
              <a:rPr lang="tr-TR" sz="2800" dirty="0" smtClean="0"/>
              <a:t>örnek çizimlerden ya da kendilerinin bulduğu </a:t>
            </a:r>
          </a:p>
          <a:p>
            <a:pPr algn="just"/>
            <a:r>
              <a:rPr lang="tr-TR" sz="2800" dirty="0" smtClean="0"/>
              <a:t>çizimlerden tespit ederek </a:t>
            </a:r>
          </a:p>
          <a:p>
            <a:pPr algn="just"/>
            <a:endParaRPr lang="tr-TR" sz="2800" dirty="0" smtClean="0"/>
          </a:p>
          <a:p>
            <a:pPr algn="just"/>
            <a:r>
              <a:rPr lang="tr-TR" sz="2800" dirty="0" smtClean="0"/>
              <a:t>Şube Müdürü </a:t>
            </a:r>
            <a:r>
              <a:rPr lang="tr-TR" sz="2800" dirty="0" err="1" smtClean="0"/>
              <a:t>Zeynettin</a:t>
            </a:r>
            <a:r>
              <a:rPr lang="tr-TR" sz="2800" dirty="0" smtClean="0"/>
              <a:t> </a:t>
            </a:r>
            <a:r>
              <a:rPr lang="tr-TR" sz="2800" dirty="0" err="1" smtClean="0"/>
              <a:t>BABUR’a</a:t>
            </a:r>
            <a:r>
              <a:rPr lang="tr-TR" sz="2800" dirty="0" smtClean="0"/>
              <a:t>  </a:t>
            </a:r>
          </a:p>
          <a:p>
            <a:pPr algn="just"/>
            <a:r>
              <a:rPr lang="tr-TR" sz="2800" dirty="0" smtClean="0"/>
              <a:t>elden teslim etmeleri hususunda;</a:t>
            </a:r>
            <a:endParaRPr lang="tr-T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OKUL BAHÇELERİNİN RENKLENDİRİLMESİ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zeytin dalii\Desktop\5ad1a4b3-7f16-42e5-a062-8803751041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4500562" cy="5572140"/>
          </a:xfrm>
          <a:prstGeom prst="rect">
            <a:avLst/>
          </a:prstGeom>
          <a:noFill/>
        </p:spPr>
      </p:pic>
      <p:pic>
        <p:nvPicPr>
          <p:cNvPr id="1027" name="Picture 3" descr="C:\Users\zeytin dalii\Desktop\depositphotos_10497058-Hopscotch-in-a-schoo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285860"/>
            <a:ext cx="4143404" cy="55721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OKUL BAHÇELERİNİN RENKLENDİRİLMESİ</a:t>
            </a:r>
            <a:endParaRPr lang="tr-TR" sz="3600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0" name="Picture 2" descr="C:\Users\zeytin dalii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3929090" cy="4500593"/>
          </a:xfrm>
          <a:prstGeom prst="rect">
            <a:avLst/>
          </a:prstGeom>
          <a:noFill/>
        </p:spPr>
      </p:pic>
      <p:pic>
        <p:nvPicPr>
          <p:cNvPr id="2051" name="Picture 3" descr="C:\Users\zeytin dalii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500175"/>
            <a:ext cx="4143403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OKUL BAHÇELERİNİN RENKLENDİRİLMESİ</a:t>
            </a:r>
            <a:endParaRPr lang="tr-TR" sz="3600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8" name="Picture 6" descr="C:\Users\zeytin dalii\Desktop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4000527" cy="4714907"/>
          </a:xfrm>
          <a:prstGeom prst="rect">
            <a:avLst/>
          </a:prstGeom>
          <a:noFill/>
        </p:spPr>
      </p:pic>
      <p:pic>
        <p:nvPicPr>
          <p:cNvPr id="3079" name="Picture 7" descr="C:\Users\zeytin dalii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285860"/>
            <a:ext cx="3786213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57</Words>
  <PresentationFormat>Ekran Gösterisi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Slayt 1</vt:lpstr>
      <vt:lpstr>OKUL BAHÇELERİNİN RENKLENDİRİLMESİ</vt:lpstr>
      <vt:lpstr>OKUL BAHÇELERİNİN RENKLENDİRİLMESİ</vt:lpstr>
      <vt:lpstr>OKUL BAHÇELERİNİN RENKLENDİRİLMESİ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BAHÇELERİNİN RENKLENDİRİLMESİ</dc:title>
  <dc:creator>HP</dc:creator>
  <cp:lastModifiedBy>hp</cp:lastModifiedBy>
  <cp:revision>24</cp:revision>
  <dcterms:created xsi:type="dcterms:W3CDTF">2016-10-09T07:25:21Z</dcterms:created>
  <dcterms:modified xsi:type="dcterms:W3CDTF">2016-10-21T06:39:58Z</dcterms:modified>
</cp:coreProperties>
</file>